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4" r:id="rId6"/>
    <p:sldId id="260" r:id="rId7"/>
    <p:sldId id="261" r:id="rId8"/>
    <p:sldId id="263" r:id="rId9"/>
    <p:sldId id="262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080808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326" y="19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8F94-F16C-49AB-B852-ED09E1FD0BC1}" type="datetimeFigureOut">
              <a:rPr lang="ru-RU" smtClean="0"/>
              <a:pPr/>
              <a:t>27.04.2018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7BC61A-01F7-422D-A357-528994DDAC1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13.jpg"/><Relationship Id="rId4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7" Type="http://schemas.openxmlformats.org/officeDocument/2006/relationships/image" Target="../media/image26.JPG"/><Relationship Id="rId2" Type="http://schemas.openxmlformats.org/officeDocument/2006/relationships/image" Target="../media/image21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JPG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gif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jpg"/><Relationship Id="rId5" Type="http://schemas.openxmlformats.org/officeDocument/2006/relationships/image" Target="../media/image30.JPG"/><Relationship Id="rId4" Type="http://schemas.openxmlformats.org/officeDocument/2006/relationships/image" Target="../media/image2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g"/><Relationship Id="rId4" Type="http://schemas.openxmlformats.org/officeDocument/2006/relationships/image" Target="../media/image34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Блок-схема: сохраненные данные 5"/>
          <p:cNvSpPr/>
          <p:nvPr/>
        </p:nvSpPr>
        <p:spPr>
          <a:xfrm>
            <a:off x="4716016" y="188640"/>
            <a:ext cx="4427984" cy="6480720"/>
          </a:xfrm>
          <a:prstGeom prst="flowChartOnlineStorage">
            <a:avLst/>
          </a:prstGeom>
          <a:solidFill>
            <a:schemeClr val="accent4">
              <a:lumMod val="40000"/>
              <a:lumOff val="60000"/>
              <a:alpha val="69804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5220072" y="764705"/>
            <a:ext cx="3024336" cy="329320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endParaRPr lang="ru-RU" sz="40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Школьный 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спортивный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клуб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 «Олимп»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932040" y="4437112"/>
            <a:ext cx="3672408" cy="224676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Краснослободская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средняя общеобразовательная школа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46887">
            <a:off x="363449" y="465106"/>
            <a:ext cx="4202381" cy="259228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26335">
            <a:off x="334152" y="3884747"/>
            <a:ext cx="4097005" cy="23045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000"/>
                            </p:stCondLst>
                            <p:childTnLst>
                              <p:par>
                                <p:cTn id="26" presetID="45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 ШСК «Олимп» был создан 2015 году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00200"/>
            <a:ext cx="8219256" cy="4925144"/>
          </a:xfrm>
          <a:prstGeom prst="roundRect">
            <a:avLst/>
          </a:prstGeom>
          <a:solidFill>
            <a:srgbClr val="FFFFFF">
              <a:alpha val="69804"/>
            </a:srgb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sz="2600" dirty="0" smtClean="0">
                <a:latin typeface="Times New Roman" pitchFamily="18" charset="0"/>
                <a:cs typeface="Times New Roman" pitchFamily="18" charset="0"/>
              </a:rPr>
              <a:t>Для работы нашего клуба созданы замечательные условия:  светлый, просторный спортивный зал   </a:t>
            </a:r>
            <a:br>
              <a:rPr lang="ru-RU" sz="2600" dirty="0" smtClean="0">
                <a:latin typeface="Times New Roman" pitchFamily="18" charset="0"/>
                <a:cs typeface="Times New Roman" pitchFamily="18" charset="0"/>
              </a:rPr>
            </a:b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02-005-Sport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4166" y="3545632"/>
            <a:ext cx="2159834" cy="331236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59" y="2740354"/>
            <a:ext cx="6472843" cy="36409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prstGeom prst="snip2SameRect">
            <a:avLst/>
          </a:prstGeom>
          <a:solidFill>
            <a:srgbClr val="FFFFFF">
              <a:alpha val="69804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Здесь мы занимаемся не только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1"/>
          </p:nvPr>
        </p:nvSpPr>
        <p:spPr>
          <a:xfrm>
            <a:off x="395536" y="1700808"/>
            <a:ext cx="4038600" cy="4525963"/>
          </a:xfrm>
          <a:prstGeom prst="snip1Rect">
            <a:avLst/>
          </a:prstGeom>
          <a:solidFill>
            <a:srgbClr val="FFFFFF">
              <a:alpha val="69804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На уроках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sp>
        <p:nvSpPr>
          <p:cNvPr id="6" name="Содержимое 5"/>
          <p:cNvSpPr>
            <a:spLocks noGrp="1"/>
          </p:cNvSpPr>
          <p:nvPr>
            <p:ph sz="half" idx="2"/>
          </p:nvPr>
        </p:nvSpPr>
        <p:spPr>
          <a:xfrm>
            <a:off x="4644008" y="1700808"/>
            <a:ext cx="4320480" cy="4525963"/>
          </a:xfrm>
          <a:prstGeom prst="snip1Rect">
            <a:avLst/>
          </a:prstGeom>
          <a:solidFill>
            <a:srgbClr val="FFFFFF">
              <a:alpha val="69804"/>
            </a:srgbClr>
          </a:solidFill>
          <a:ln>
            <a:solidFill>
              <a:srgbClr val="00FF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/>
          <a:lstStyle/>
          <a:p>
            <a:pPr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 и в свободное время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c6ed5f63-e152-421c-9d9c-349160ca3698_800x600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544962" y="4653136"/>
            <a:ext cx="2599038" cy="2376263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916" y="2564904"/>
            <a:ext cx="3865060" cy="2448272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87504" y="2564904"/>
            <a:ext cx="4132968" cy="232479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9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build="p" animBg="1"/>
      <p:bldP spid="6" grpId="0" build="p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1228998"/>
          </a:xfrm>
          <a:prstGeom prst="downArrow">
            <a:avLst/>
          </a:prstGeom>
          <a:solidFill>
            <a:srgbClr val="FFFF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Наши любимые места в школе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prstGeom prst="roundRect">
            <a:avLst/>
          </a:prstGeom>
          <a:solidFill>
            <a:srgbClr val="FFFFFF">
              <a:alpha val="69804"/>
            </a:srgbClr>
          </a:solidFill>
          <a:ln>
            <a:solidFill>
              <a:srgbClr val="FFFF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Текст слайда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151008123006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304" y="4149080"/>
            <a:ext cx="1647056" cy="270892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8" y="1916832"/>
            <a:ext cx="6228184" cy="3503354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57908" y="1916832"/>
            <a:ext cx="6228184" cy="38707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908" y="1916832"/>
            <a:ext cx="6733181" cy="387076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3070" y="1943200"/>
            <a:ext cx="6747701" cy="38707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6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7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8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1800" b="1" dirty="0"/>
              <a:t>Школьный спортивный клуб  ежегодно проводит  соревнования и </a:t>
            </a:r>
            <a:r>
              <a:rPr lang="ru-RU" sz="1800" b="1" dirty="0" smtClean="0"/>
              <a:t>эстафеты </a:t>
            </a:r>
            <a:r>
              <a:rPr lang="ru-RU" sz="1800" b="1" dirty="0"/>
              <a:t>по различным направлениям: пионербол, баскетбол, настольный теннис, волейбол, лёгкая атлетика. Не остаются в стороне и районные соревнования, откуда юные спортсмены привозят призовые места</a:t>
            </a:r>
            <a:r>
              <a:rPr lang="ru-RU" sz="1800" dirty="0"/>
              <a:t>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3717032"/>
            <a:ext cx="1646237" cy="2706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00808"/>
            <a:ext cx="7296810" cy="4104456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695264"/>
            <a:ext cx="7306666" cy="4110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699" y="1715210"/>
            <a:ext cx="2952327" cy="4110000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1750842"/>
            <a:ext cx="7243323" cy="407436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026" y="1695264"/>
            <a:ext cx="7388313" cy="4155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3621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75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750"/>
                            </p:stCondLst>
                            <p:childTnLst>
                              <p:par>
                                <p:cTn id="23" presetID="10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75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763688" y="116633"/>
            <a:ext cx="6984776" cy="1440159"/>
          </a:xfrm>
          <a:prstGeom prst="foldedCorner">
            <a:avLst/>
          </a:prstGeom>
          <a:solidFill>
            <a:srgbClr val="FFFFFF">
              <a:alpha val="69804"/>
            </a:srgb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txBody>
          <a:bodyPr>
            <a:normAutofit fontScale="90000"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Наш школьный спортивный клуб «Олимп»  является основным центром, пропагандирующим спорт не только в школе, но и в селе.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sport (780)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979712" cy="1412776"/>
          </a:xfrm>
          <a:prstGeom prst="rect">
            <a:avLst/>
          </a:prstGeom>
        </p:spPr>
      </p:pic>
      <p:pic>
        <p:nvPicPr>
          <p:cNvPr id="7" name="Рисунок 6" descr="8i6ogq4iE.gif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983280" y="4221088"/>
            <a:ext cx="2160720" cy="263691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772816"/>
            <a:ext cx="6400711" cy="36004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2" y="1772816"/>
            <a:ext cx="6400711" cy="384753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659" y="1646348"/>
            <a:ext cx="6406594" cy="41004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3" y="1617005"/>
            <a:ext cx="6400710" cy="436923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3500"/>
                            </p:stCondLst>
                            <p:childTnLst>
                              <p:par>
                                <p:cTn id="2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500"/>
                            </p:stCondLst>
                            <p:childTnLst>
                              <p:par>
                                <p:cTn id="2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107504" y="260648"/>
            <a:ext cx="4549775" cy="2520280"/>
          </a:xfrm>
          <a:prstGeom prst="flowChartOnlineStorage">
            <a:avLst/>
          </a:prstGeom>
          <a:solidFill>
            <a:srgbClr val="FFFFFF">
              <a:alpha val="69804"/>
            </a:srgbClr>
          </a:solidFill>
          <a:ln w="28575">
            <a:solidFill>
              <a:srgbClr val="080808"/>
            </a:solidFill>
          </a:ln>
        </p:spPr>
        <p:txBody>
          <a:bodyPr>
            <a:normAutofit fontScale="90000"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Ещё одна отличительная черта нашего школьного спортивного клуба «Олимп» - туристические походы по родному краю.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Рисунок 16" descr="yikLoAAB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24128" y="260648"/>
            <a:ext cx="2619722" cy="206084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9" name="Рисунок 18" descr="1463489305_86.gif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436096" y="2492896"/>
            <a:ext cx="3456384" cy="388843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1816" y="215119"/>
            <a:ext cx="4464496" cy="334837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2804337"/>
            <a:ext cx="4932040" cy="326555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52405" y="2860628"/>
            <a:ext cx="4279012" cy="320925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FF">
              <a:alpha val="69804"/>
            </a:srgb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Активный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отдых на свежем воздухе способствует физическому закаливанию организма, укрепляет здоровье и нервную систему детей и взрослых. 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556792"/>
            <a:ext cx="6984776" cy="4414991"/>
          </a:xfrm>
          <a:prstGeom prst="rect">
            <a:avLst/>
          </a:prstGeom>
        </p:spPr>
      </p:pic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3691" y="1556792"/>
            <a:ext cx="7018236" cy="4646840"/>
          </a:xfr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5460" y="1556792"/>
            <a:ext cx="7069104" cy="468052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576" y="1484784"/>
            <a:ext cx="7632848" cy="475252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600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467544" y="1628800"/>
            <a:ext cx="8229600" cy="1143000"/>
          </a:xfrm>
          <a:prstGeom prst="horizontalScroll">
            <a:avLst/>
          </a:prstGeom>
          <a:solidFill>
            <a:srgbClr val="FFFFFF">
              <a:alpha val="69804"/>
            </a:srgbClr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ru-RU" b="1" dirty="0" smtClean="0">
                <a:ln>
                  <a:solidFill>
                    <a:sysClr val="windowText" lastClr="000000"/>
                  </a:solidFill>
                </a:ln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b="1" dirty="0">
              <a:ln>
                <a:solidFill>
                  <a:sysClr val="windowText" lastClr="000000"/>
                </a:solidFill>
              </a:ln>
              <a:solidFill>
                <a:schemeClr val="accent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 descr="330870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491880" y="3429000"/>
            <a:ext cx="2952328" cy="151216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350"/>
                            </p:stCondLst>
                            <p:childTnLst>
                              <p:par>
                                <p:cTn id="13" presetID="19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214</TotalTime>
  <Words>153</Words>
  <Application>Microsoft Office PowerPoint</Application>
  <PresentationFormat>Экран (4:3)</PresentationFormat>
  <Paragraphs>15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Презентация PowerPoint</vt:lpstr>
      <vt:lpstr>Наш ШСК «Олимп» был создан 2015 году</vt:lpstr>
      <vt:lpstr>Здесь мы занимаемся не только</vt:lpstr>
      <vt:lpstr>Наши любимые места в школе</vt:lpstr>
      <vt:lpstr>Школьный спортивный клуб  ежегодно проводит  соревнования и эстафеты по различным направлениям: пионербол, баскетбол, настольный теннис, волейбол, лёгкая атлетика. Не остаются в стороне и районные соревнования, откуда юные спортсмены привозят призовые места. </vt:lpstr>
      <vt:lpstr>Наш школьный спортивный клуб «Олимп»  является основным центром, пропагандирующим спорт не только в школе, но и в селе. </vt:lpstr>
      <vt:lpstr>Ещё одна отличительная черта нашего школьного спортивного клуба «Олимп» - туристические походы по родному краю. </vt:lpstr>
      <vt:lpstr> Активный отдых на свежем воздухе способствует физическому закаливанию организма, укрепляет здоровье и нервную систему детей и взрослых. </vt:lpstr>
      <vt:lpstr>Спасибо за внимание!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Kras-chkola</cp:lastModifiedBy>
  <cp:revision>22</cp:revision>
  <dcterms:created xsi:type="dcterms:W3CDTF">2017-09-21T09:04:03Z</dcterms:created>
  <dcterms:modified xsi:type="dcterms:W3CDTF">2018-04-26T22:50:35Z</dcterms:modified>
</cp:coreProperties>
</file>